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D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6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567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810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37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31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859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62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034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69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54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73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26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7EACE-78A9-43A2-BA96-E7FE910506C9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41B8D-4C74-4BD3-AA1B-654ACC9E42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74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5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hyperlink" Target="http://www.mmm.co.jp/hc/dental/consumer/index.html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openxmlformats.org/officeDocument/2006/relationships/image" Target="../media/image9.png"/><Relationship Id="rId19" Type="http://schemas.openxmlformats.org/officeDocument/2006/relationships/image" Target="../media/image16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hyperlink" Target="http://www.mmm.co.jp/hc/dental/pro/product/preventive/clinpro_tooth_paste/index.html#modalImg0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0FCFFB-C85B-4396-A9EA-B4D7A2D0B10C}"/>
              </a:ext>
            </a:extLst>
          </p:cNvPr>
          <p:cNvSpPr/>
          <p:nvPr/>
        </p:nvSpPr>
        <p:spPr>
          <a:xfrm>
            <a:off x="43133" y="196191"/>
            <a:ext cx="6621138" cy="13265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新型コロナウイルスに対するやまゆり歯科での取組みについて</a:t>
            </a:r>
            <a:endParaRPr lang="en-US" altLang="ja-JP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1179E69-320D-462E-BD88-30F7528F7A3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288" y="859449"/>
            <a:ext cx="1733906" cy="604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9" name="Picture 5" descr="再石灰化を行う成分 カルシウム（Ca）、リン酸（PO4）/ [脱灰] [再石灰化]">
            <a:extLst>
              <a:ext uri="{FF2B5EF4-FFF2-40B4-BE49-F238E27FC236}">
                <a16:creationId xmlns:a16="http://schemas.microsoft.com/office/drawing/2014/main" id="{11C38FE7-7FC3-4A13-ABB8-024BFA743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-55238650"/>
            <a:ext cx="39814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再石灰化を促進し、歯を強くする成分 フッ化物（ F）1450ppm">
            <a:extLst>
              <a:ext uri="{FF2B5EF4-FFF2-40B4-BE49-F238E27FC236}">
                <a16:creationId xmlns:a16="http://schemas.microsoft.com/office/drawing/2014/main" id="{F67C90B4-967B-49DB-9312-DAAFB8DFE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-54462363"/>
            <a:ext cx="39814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３Ｍ独自の技術により同時配合に成功！">
            <a:extLst>
              <a:ext uri="{FF2B5EF4-FFF2-40B4-BE49-F238E27FC236}">
                <a16:creationId xmlns:a16="http://schemas.microsoft.com/office/drawing/2014/main" id="{213D4984-F2B1-4258-B786-E403E2D48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-53868638"/>
            <a:ext cx="443865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脱灰後（pHサイクル前）">
            <a:extLst>
              <a:ext uri="{FF2B5EF4-FFF2-40B4-BE49-F238E27FC236}">
                <a16:creationId xmlns:a16="http://schemas.microsoft.com/office/drawing/2014/main" id="{46117F23-871E-451C-A462-5FE8D2AFC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-52727225"/>
            <a:ext cx="39814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脱灰後（pHサイクル前）/ 停滞することで、フッ化物による再石灰化を持続的にサポート / 表層下まで再石灰化を促進">
            <a:extLst>
              <a:ext uri="{FF2B5EF4-FFF2-40B4-BE49-F238E27FC236}">
                <a16:creationId xmlns:a16="http://schemas.microsoft.com/office/drawing/2014/main" id="{6415297D-5910-45D6-9B00-74A134AA1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225" y="-50411063"/>
            <a:ext cx="39814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マイクロCT 2D イメージ（フッ素濃度950ppm）[脱灰後]">
            <a:extLst>
              <a:ext uri="{FF2B5EF4-FFF2-40B4-BE49-F238E27FC236}">
                <a16:creationId xmlns:a16="http://schemas.microsoft.com/office/drawing/2014/main" id="{7B1C4548-78A5-49A3-9BA3-5CDA38C54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225" y="-45931138"/>
            <a:ext cx="398145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マイクロCT 2D イメージ（フッ素濃度950ppm）[再石灰化]">
            <a:extLst>
              <a:ext uri="{FF2B5EF4-FFF2-40B4-BE49-F238E27FC236}">
                <a16:creationId xmlns:a16="http://schemas.microsoft.com/office/drawing/2014/main" id="{21427C76-1516-4B43-9EE1-9055F6C04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225" y="-41633775"/>
            <a:ext cx="398145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クリンプロ™ 歯みがき ペースト 1450&#10;             フッ素濃度（ppm）  | 1450 |  950 | 1450 |&#10;             カルシウム、リン酸 | あり | なし | なし |">
            <a:extLst>
              <a:ext uri="{FF2B5EF4-FFF2-40B4-BE49-F238E27FC236}">
                <a16:creationId xmlns:a16="http://schemas.microsoft.com/office/drawing/2014/main" id="{411BBF15-CF5D-41EF-8841-A54C1AEA0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225" y="-36241038"/>
            <a:ext cx="4676775" cy="334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[イメージ] 根面う蝕予防">
            <a:extLst>
              <a:ext uri="{FF2B5EF4-FFF2-40B4-BE49-F238E27FC236}">
                <a16:creationId xmlns:a16="http://schemas.microsoft.com/office/drawing/2014/main" id="{DBC081E1-B18C-46EB-805E-62F82AA00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-31546800"/>
            <a:ext cx="26670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クリンプロ™ クリーニング ペースト PMTC用">
            <a:extLst>
              <a:ext uri="{FF2B5EF4-FFF2-40B4-BE49-F238E27FC236}">
                <a16:creationId xmlns:a16="http://schemas.microsoft.com/office/drawing/2014/main" id="{0EED3688-013D-4026-839F-6AD6C3EA8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-28516263"/>
            <a:ext cx="123825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爽やかなシトラスミントフレーバーでプロケア※とセルフケア">
            <a:extLst>
              <a:ext uri="{FF2B5EF4-FFF2-40B4-BE49-F238E27FC236}">
                <a16:creationId xmlns:a16="http://schemas.microsoft.com/office/drawing/2014/main" id="{6DA37B5D-00BA-4545-87D1-5D7F40290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-27968575"/>
            <a:ext cx="485775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う蝕リスクチェックシート（子供用）">
            <a:hlinkClick r:id="rId14"/>
            <a:extLst>
              <a:ext uri="{FF2B5EF4-FFF2-40B4-BE49-F238E27FC236}">
                <a16:creationId xmlns:a16="http://schemas.microsoft.com/office/drawing/2014/main" id="{1036A860-8724-47CF-8059-1A0D8CBBB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50896838"/>
            <a:ext cx="2571750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お口の健康マニュアル">
            <a:extLst>
              <a:ext uri="{FF2B5EF4-FFF2-40B4-BE49-F238E27FC236}">
                <a16:creationId xmlns:a16="http://schemas.microsoft.com/office/drawing/2014/main" id="{D9214692-F268-4480-A84A-E3D002999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51414363"/>
            <a:ext cx="2571750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Tooth! Navi">
            <a:hlinkClick r:id="rId17"/>
            <a:extLst>
              <a:ext uri="{FF2B5EF4-FFF2-40B4-BE49-F238E27FC236}">
                <a16:creationId xmlns:a16="http://schemas.microsoft.com/office/drawing/2014/main" id="{7AFA24AD-31DE-496D-822E-E2E15A18F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51931888"/>
            <a:ext cx="2571750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クリンプロ™ 歯みがき ペースト シトラスミント フレーバー">
            <a:extLst>
              <a:ext uri="{FF2B5EF4-FFF2-40B4-BE49-F238E27FC236}">
                <a16:creationId xmlns:a16="http://schemas.microsoft.com/office/drawing/2014/main" id="{FBC81BF2-33EB-41CF-BB66-6097DD96E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53576538"/>
            <a:ext cx="308610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9EEFD0E-030E-4540-B05D-EC4070586FEB}"/>
              </a:ext>
            </a:extLst>
          </p:cNvPr>
          <p:cNvSpPr txBox="1"/>
          <p:nvPr/>
        </p:nvSpPr>
        <p:spPr>
          <a:xfrm>
            <a:off x="38749" y="1480094"/>
            <a:ext cx="6776118" cy="8121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全スタッフのマスク着用、手洗い、うがい、毎朝の体温測定、感染拡大警戒地域への移動自粛を継続しています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診療室内の窓を開け換気をし、空気清浄機</a:t>
            </a:r>
            <a:r>
              <a:rPr kumimoji="1"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台と加湿器を稼働してます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必要最低限の業者の入室をお願いしています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患者さんへ　</a:t>
            </a: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発熱や咳等の症状がある場合は診療を控えてください。遠慮なくお電話にてご連絡ください。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（発熱等続く場合は松阪保健所までご相談ください）</a:t>
            </a:r>
            <a:endParaRPr kumimoji="1" lang="en-US" altLang="ja-JP" sz="1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手洗い、うがい、咳エチケットにご協力ください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（院内奥のパウダールームをご活用ください）</a:t>
            </a:r>
          </a:p>
        </p:txBody>
      </p:sp>
    </p:spTree>
    <p:extLst>
      <p:ext uri="{BB962C8B-B14F-4D97-AF65-F5344CB8AC3E}">
        <p14:creationId xmlns:p14="http://schemas.microsoft.com/office/powerpoint/2010/main" val="3354696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122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NK-B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村田 賢司</dc:creator>
  <cp:lastModifiedBy>村田 賢司</cp:lastModifiedBy>
  <cp:revision>26</cp:revision>
  <cp:lastPrinted>2020-04-07T03:40:14Z</cp:lastPrinted>
  <dcterms:created xsi:type="dcterms:W3CDTF">2018-09-28T07:10:06Z</dcterms:created>
  <dcterms:modified xsi:type="dcterms:W3CDTF">2020-04-07T03:41:13Z</dcterms:modified>
</cp:coreProperties>
</file>